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4" r:id="rId4"/>
    <p:sldId id="275" r:id="rId5"/>
    <p:sldId id="27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vise\Downloads\Screenshot (676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0"/>
            <a:ext cx="11734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avise\Downloads\Screenshot (677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avise\Downloads\Screenshot (677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avise\Downloads\Screenshot (677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avise\Downloads\Screenshot (677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avise\Downloads\Screenshot (678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avise\Downloads\Screenshot (678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avise\Downloads\Screenshot (678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avise\Downloads\Screenshot (678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avise\Downloads\Screenshot (677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avise\Downloads\Screenshot (678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avise\Downloads\Screenshot (678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avise\Downloads\Screenshot (678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vise\Downloads\Screenshot (676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vise\Downloads\Screenshot (677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avise\Downloads\Screenshot (677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avise\Downloads\Screenshot (677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Raphaaa</dc:creator>
  <cp:lastModifiedBy>Avisekh Gurung</cp:lastModifiedBy>
  <cp:revision>1</cp:revision>
  <dcterms:created xsi:type="dcterms:W3CDTF">2006-08-16T00:00:00Z</dcterms:created>
  <dcterms:modified xsi:type="dcterms:W3CDTF">2025-03-18T12:08:51Z</dcterms:modified>
</cp:coreProperties>
</file>